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68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theme/theme1.xml><?xml version="1.0" encoding="utf-8"?>
<a:theme xmlns:a="http://schemas.openxmlformats.org/drawingml/2006/main" name="Concour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2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3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4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3587</TotalTime>
  <Words>1761</Words>
  <Application>Microsoft Macintosh PowerPoint</Application>
  <PresentationFormat>On-screen Show (4:3)</PresentationFormat>
  <Paragraphs>422</Paragraphs>
  <Slides>21</Slides>
  <Notes>2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Concourse</vt:lpstr>
      <vt:lpstr>Image</vt:lpstr>
      <vt:lpstr>E-CERTIFICATE OF AUTHORITY TO IMPORT: eCAI</vt:lpstr>
      <vt:lpstr>Agenda</vt:lpstr>
      <vt:lpstr>About</vt:lpstr>
      <vt:lpstr>InterCommerce . . networking to the World</vt:lpstr>
      <vt:lpstr>InterCommerce NOW Linked  to EU Customs</vt:lpstr>
      <vt:lpstr>Slide 6</vt:lpstr>
      <vt:lpstr>Slide 7</vt:lpstr>
      <vt:lpstr>Slide 8</vt:lpstr>
      <vt:lpstr>Current Process Flow – BOI Permit, ATRIG, CP, CSR &amp; LTO Registration</vt:lpstr>
      <vt:lpstr>Current Process Flow : Manufacturer -&gt;BOI -&gt;BOC</vt:lpstr>
      <vt:lpstr>Certificate of Authority to Import (CAI)</vt:lpstr>
      <vt:lpstr>Requisites from MVDP Participants</vt:lpstr>
      <vt:lpstr>Board of Investments eCAI</vt:lpstr>
      <vt:lpstr>Alternative Import Permit Processes</vt:lpstr>
      <vt:lpstr>eCAI Application - Online</vt:lpstr>
      <vt:lpstr>eCAI Application - Online</vt:lpstr>
      <vt:lpstr>eCAI Application - Online</vt:lpstr>
      <vt:lpstr>Manual CAI and e-CAI</vt:lpstr>
      <vt:lpstr>Advantages of eCAI</vt:lpstr>
      <vt:lpstr>InterCommerce’ Electronic Permits for Agencies and the National Single Window Interface</vt:lpstr>
      <vt:lpstr>Q &amp; 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Investments eCAI</dc:title>
  <dc:creator>HP</dc:creator>
  <cp:lastModifiedBy>Francis Lopez</cp:lastModifiedBy>
  <cp:revision>14</cp:revision>
  <dcterms:created xsi:type="dcterms:W3CDTF">2011-03-14T01:45:36Z</dcterms:created>
  <dcterms:modified xsi:type="dcterms:W3CDTF">2011-03-14T01:45:55Z</dcterms:modified>
</cp:coreProperties>
</file>